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Friday, February 6, 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Friday, February 6, 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“I am </a:t>
            </a:r>
            <a:r>
              <a:rPr lang="en-US" sz="2800" dirty="0" err="1" smtClean="0"/>
              <a:t>commited</a:t>
            </a:r>
            <a:r>
              <a:rPr lang="en-US" sz="2800" dirty="0" smtClean="0"/>
              <a:t>,” said </a:t>
            </a:r>
            <a:r>
              <a:rPr lang="en-US" sz="2800" dirty="0" err="1" smtClean="0"/>
              <a:t>Shira</a:t>
            </a:r>
            <a:r>
              <a:rPr lang="en-US" sz="2800" dirty="0" smtClean="0"/>
              <a:t>, to learning more about the history of </a:t>
            </a:r>
            <a:r>
              <a:rPr lang="en-US" sz="2800" dirty="0" err="1" smtClean="0"/>
              <a:t>jewish</a:t>
            </a:r>
            <a:r>
              <a:rPr lang="en-US" sz="2800" dirty="0" smtClean="0"/>
              <a:t> people in America.”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In </a:t>
            </a:r>
            <a:r>
              <a:rPr lang="en-US" sz="2800" dirty="0" err="1" smtClean="0"/>
              <a:t>september</a:t>
            </a:r>
            <a:r>
              <a:rPr lang="en-US" sz="2800" dirty="0" smtClean="0"/>
              <a:t> of 1654, twenty three Jews arrived in New Amsterdam New York.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At the time the declaration of independence was signed in 1776 approximately two thousand Jews were living in the thirteen colonies.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More than one third of Russia’s Jews left their country to escape attacks that </a:t>
            </a:r>
            <a:r>
              <a:rPr lang="en-US" sz="2800" dirty="0" err="1" smtClean="0"/>
              <a:t>occured</a:t>
            </a:r>
            <a:r>
              <a:rPr lang="en-US" sz="2800" dirty="0" smtClean="0"/>
              <a:t> in the 1880s, most came to America.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Waves of immigrant from Eastern </a:t>
            </a:r>
            <a:r>
              <a:rPr lang="en-US" sz="2800" dirty="0" err="1" smtClean="0"/>
              <a:t>europe</a:t>
            </a:r>
            <a:r>
              <a:rPr lang="en-US" sz="2800" dirty="0" smtClean="0"/>
              <a:t> increas</a:t>
            </a:r>
            <a:r>
              <a:rPr lang="en-US" sz="2800" dirty="0" smtClean="0"/>
              <a:t>e the Jewish population from 250,000 in 1880 too more than four million in the 1920s.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err="1" smtClean="0"/>
              <a:t>Admitance</a:t>
            </a:r>
            <a:r>
              <a:rPr lang="en-US" sz="2800" dirty="0" smtClean="0"/>
              <a:t> to this here country did not however mean the end of prejudice and discrimination.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err="1" smtClean="0"/>
              <a:t>Marilu</a:t>
            </a:r>
            <a:r>
              <a:rPr lang="en-US" sz="2800" dirty="0" smtClean="0"/>
              <a:t> asked, “Whom have been some of the greater Jewish-American leaders and </a:t>
            </a:r>
            <a:r>
              <a:rPr lang="en-US" sz="2800" dirty="0" err="1" smtClean="0"/>
              <a:t>heros</a:t>
            </a:r>
            <a:r>
              <a:rPr lang="en-US" sz="2800" dirty="0" smtClean="0"/>
              <a:t>”?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“I can’t name they all, </a:t>
            </a:r>
            <a:r>
              <a:rPr lang="en-US" sz="2800" dirty="0" err="1" smtClean="0"/>
              <a:t>Marilu</a:t>
            </a:r>
            <a:r>
              <a:rPr lang="en-US" sz="2800" dirty="0" smtClean="0"/>
              <a:t>, bu</a:t>
            </a:r>
            <a:r>
              <a:rPr lang="en-US" sz="2800" dirty="0" smtClean="0"/>
              <a:t>t </a:t>
            </a:r>
            <a:r>
              <a:rPr lang="en-US" sz="2800" dirty="0" err="1" smtClean="0"/>
              <a:t>i</a:t>
            </a:r>
            <a:r>
              <a:rPr lang="en-US" sz="2800" dirty="0" smtClean="0"/>
              <a:t> can provide a brief </a:t>
            </a:r>
            <a:r>
              <a:rPr lang="en-US" sz="2800" dirty="0" err="1" smtClean="0"/>
              <a:t>sumary</a:t>
            </a:r>
            <a:r>
              <a:rPr lang="en-US" sz="2800" dirty="0" smtClean="0"/>
              <a:t> of the accomplishments of some, said </a:t>
            </a:r>
            <a:r>
              <a:rPr lang="en-US" sz="2800" dirty="0" err="1" smtClean="0"/>
              <a:t>Shira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Louis d Brandeis was the first </a:t>
            </a:r>
            <a:r>
              <a:rPr lang="en-US" sz="2800" dirty="0" err="1" smtClean="0"/>
              <a:t>jew</a:t>
            </a:r>
            <a:r>
              <a:rPr lang="en-US" sz="2800" dirty="0" smtClean="0"/>
              <a:t> appointed to the supreme court and Henry Kissinger won the Nobel Prize in 1973.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err="1" smtClean="0"/>
              <a:t>Dr</a:t>
            </a:r>
            <a:r>
              <a:rPr lang="en-US" sz="2800" dirty="0" smtClean="0"/>
              <a:t> Salk developed the polio vaccine, Joseph Pulitzer endowed the Pulitzer Prize, and Albert Einstein </a:t>
            </a:r>
            <a:r>
              <a:rPr lang="en-US" sz="2800" dirty="0" err="1" smtClean="0"/>
              <a:t>winned</a:t>
            </a:r>
            <a:r>
              <a:rPr lang="en-US" sz="2800" dirty="0" smtClean="0"/>
              <a:t> the </a:t>
            </a:r>
            <a:r>
              <a:rPr lang="en-US" sz="2800" smtClean="0"/>
              <a:t>Nobel Prize.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167</TotalTime>
  <Words>273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56</cp:revision>
  <dcterms:created xsi:type="dcterms:W3CDTF">2011-11-08T14:56:56Z</dcterms:created>
  <dcterms:modified xsi:type="dcterms:W3CDTF">2015-02-06T21:13:15Z</dcterms:modified>
</cp:coreProperties>
</file>